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0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DD37-1C3D-4DD3-8A28-1CCFC7670647}" type="datetimeFigureOut">
              <a:rPr lang="en-US" smtClean="0"/>
              <a:t>7/24/2011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F872-4680-4630-A2B7-FD8DD99E8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29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DD37-1C3D-4DD3-8A28-1CCFC7670647}" type="datetimeFigureOut">
              <a:rPr lang="en-US" smtClean="0"/>
              <a:t>7/24/2011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F872-4680-4630-A2B7-FD8DD99E8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06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DD37-1C3D-4DD3-8A28-1CCFC7670647}" type="datetimeFigureOut">
              <a:rPr lang="en-US" smtClean="0"/>
              <a:t>7/24/2011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F872-4680-4630-A2B7-FD8DD99E8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3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DD37-1C3D-4DD3-8A28-1CCFC7670647}" type="datetimeFigureOut">
              <a:rPr lang="en-US" smtClean="0"/>
              <a:t>7/24/2011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F872-4680-4630-A2B7-FD8DD99E8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DD37-1C3D-4DD3-8A28-1CCFC7670647}" type="datetimeFigureOut">
              <a:rPr lang="en-US" smtClean="0"/>
              <a:t>7/24/2011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F872-4680-4630-A2B7-FD8DD99E8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DD37-1C3D-4DD3-8A28-1CCFC7670647}" type="datetimeFigureOut">
              <a:rPr lang="en-US" smtClean="0"/>
              <a:t>7/24/2011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F872-4680-4630-A2B7-FD8DD99E8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63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DD37-1C3D-4DD3-8A28-1CCFC7670647}" type="datetimeFigureOut">
              <a:rPr lang="en-US" smtClean="0"/>
              <a:t>7/24/2011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F872-4680-4630-A2B7-FD8DD99E8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1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DD37-1C3D-4DD3-8A28-1CCFC7670647}" type="datetimeFigureOut">
              <a:rPr lang="en-US" smtClean="0"/>
              <a:t>7/24/2011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F872-4680-4630-A2B7-FD8DD99E8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5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DD37-1C3D-4DD3-8A28-1CCFC7670647}" type="datetimeFigureOut">
              <a:rPr lang="en-US" smtClean="0"/>
              <a:t>7/24/2011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F872-4680-4630-A2B7-FD8DD99E8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1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DD37-1C3D-4DD3-8A28-1CCFC7670647}" type="datetimeFigureOut">
              <a:rPr lang="en-US" smtClean="0"/>
              <a:t>7/24/2011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F872-4680-4630-A2B7-FD8DD99E8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9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DD37-1C3D-4DD3-8A28-1CCFC7670647}" type="datetimeFigureOut">
              <a:rPr lang="en-US" smtClean="0"/>
              <a:t>7/24/2011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F872-4680-4630-A2B7-FD8DD99E8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0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BDD37-1C3D-4DD3-8A28-1CCFC7670647}" type="datetimeFigureOut">
              <a:rPr lang="en-US" smtClean="0"/>
              <a:t>7/24/2011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DF872-4680-4630-A2B7-FD8DD99E8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" y="220980"/>
            <a:ext cx="8339455" cy="6416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233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4838"/>
            <a:ext cx="8229600" cy="610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900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" y="402272"/>
            <a:ext cx="8398510" cy="6053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1518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" y="402272"/>
            <a:ext cx="8398510" cy="6053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" y="244475"/>
            <a:ext cx="8369935" cy="636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8353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6077"/>
            <a:ext cx="8229600" cy="6125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9068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" y="237807"/>
            <a:ext cx="8103235" cy="6382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3236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" y="381000"/>
            <a:ext cx="8818245" cy="632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095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653463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626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446"/>
            <a:ext cx="8403346" cy="608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955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457200"/>
            <a:ext cx="804862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82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</dc:creator>
  <cp:lastModifiedBy>gary</cp:lastModifiedBy>
  <cp:revision>4</cp:revision>
  <dcterms:created xsi:type="dcterms:W3CDTF">2011-07-24T20:00:31Z</dcterms:created>
  <dcterms:modified xsi:type="dcterms:W3CDTF">2011-07-24T22:57:06Z</dcterms:modified>
</cp:coreProperties>
</file>